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144000" cy="5144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rcRect l="26897" r="26897"/>
          <a:stretch>
            <a:fillRect/>
          </a:stretch>
        </p:blipFill>
        <p:spPr>
          <a:xfrm>
            <a:off x="4860000" y="0"/>
            <a:ext cx="4258800" cy="5144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0000" y="1296000"/>
            <a:ext cx="1440000" cy="28800"/>
          </a:xfrm>
          <a:prstGeom prst="rect">
            <a:avLst/>
          </a:prstGeom>
          <a:solidFill>
            <a:srgbClr val="B25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20000" y="1440000"/>
            <a:ext cx="3960000" cy="21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Презентация по астрономии: Солнечная система и её планеты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0000" y="3960000"/>
            <a:ext cx="3960000" cy="5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sz="1600" b="0" i="1">
                <a:solidFill>
                  <a:srgbClr val="B25A2F"/>
                </a:solidFill>
                <a:latin typeface="DejaVu Sans"/>
              </a:rPr>
              <a:t>презентация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Солнечная система: состав и общая структура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584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sz="1600" b="0" i="0">
                <a:solidFill>
                  <a:srgbClr val="64748B"/>
                </a:solidFill>
                <a:latin typeface="DejaVu Sans"/>
              </a:rPr>
              <a:t>Солнечная система — планетная система с Солнцем в центре, которое гравитационно удерживает все остальные объекты.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2150199"/>
            <a:ext cx="7920000" cy="263420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Центральное тело — звезда Солнце, источник света и энергии, составляет 99,86% массы системы.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Вокруг Солнца по эллиптическим орбитам обращаются восемь планет, разделённых на две группы: внутренние каменистые планеты и внешние планеты-гиганты: газовые и ледяные.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Между орбитами Марса и Юпитера находится пояс астероидов — множество малых каменистых тел неправильной формы.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На дальних окраинах системы движутся кометы изо льда и пыли, а также карликовые планеты, например Плутон.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Планеты земной группы: общие характеристики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334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Расположены ближе всего к Солнцу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Состав: Меркурий, Венера, Земля, Марс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Плотное каменное строение, твёрдая поверхность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Небольшие размеры и масса относительно газовых гигантов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Мало или нет спутников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Атмосферы варьируются: от разрежённой до плотной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Меркурий: ближайшая к Солнцу планета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378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Год на Меркурии самый короткий в системе: оборот вокруг Солнца занимает 88 земных суток.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Температурные перепады экстремальны: от +430°C днём до -180°C ночью.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0000" y="1440000"/>
            <a:ext cx="378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Причина таких колебаний — практически полное отсутствие атмосферы.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Естественных спутников и колец у планеты нет.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Венера: горячая планета с плотной атмосферой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334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Похожа на Землю по размеру и массе, поэтому её называют «сестрой Земли».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Атмосфера состоит преимущественно из углекислого газа, что создаёт мощный парниковый эффект.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Температура поверхности превышает 460°C — достаточно для плавления свинца.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Атмосферное давление у поверхности в 90 раз выше земного.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Поверхность скрыта под плотным слоем облаков из серной кислоты.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250"/>
              </a:lnSpc>
            </a:pPr>
            <a:r>
              <a:rPr sz="2600" b="1" i="0">
                <a:solidFill>
                  <a:srgbClr val="0F172A"/>
                </a:solidFill>
                <a:latin typeface="DejaVu Sans"/>
              </a:rPr>
              <a:t>Земля: уникальная планета с жизнью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584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sz="1600" b="0" i="0">
                <a:solidFill>
                  <a:srgbClr val="64748B"/>
                </a:solidFill>
                <a:latin typeface="DejaVu Sans"/>
              </a:rPr>
              <a:t>Земля — единственная известная планета с жизнью в Солнечной системе.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2150199"/>
            <a:ext cx="7920000" cy="263420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Жидкая вода на поверхности обеспечивает среду для живых организмов.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Атмосфера из азота и кислорода поддерживает дыхание и экранирует от излучения.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Луна стабилизирует наклон земной оси и формирует приливы.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Умеренный климат и магнитное поле создают условия для обитаемости.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Марс: красная планета и её особенности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378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Атмосфера очень тонкая, состоит в основном из углекислого газа, что создаёт суровые условия на поверхности.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На полюсах есть ледяные шапки из водяного льда и замёрзшего углекислого газа («сухого льда»).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0000" y="1440000"/>
            <a:ext cx="378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Марс имеет два небольших спутника неправильной формы — Фобос и Деймос, похожих на астероиды.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Поверхность планеты включает крупнейшие вулканы и каньоны в Солнечной системе.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Планеты-гиганты: общие отличительные черты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334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125"/>
              </a:lnSpc>
              <a:spcAft>
                <a:spcPts val="600"/>
              </a:spcAft>
            </a:pPr>
            <a:r>
              <a:rPr sz="1700">
                <a:solidFill>
                  <a:srgbClr val="0F172A"/>
                </a:solidFill>
                <a:latin typeface="DejaVu Sans"/>
              </a:rPr>
              <a:t>•  Четыре крупнейшие планеты Солнечной системы, расположенные за поясом астероидов.</a:t>
            </a:r>
          </a:p>
          <a:p>
            <a:pPr algn="l">
              <a:lnSpc>
                <a:spcPts val="2125"/>
              </a:lnSpc>
              <a:spcAft>
                <a:spcPts val="600"/>
              </a:spcAft>
            </a:pPr>
            <a:r>
              <a:rPr sz="1700">
                <a:solidFill>
                  <a:srgbClr val="0F172A"/>
                </a:solidFill>
                <a:latin typeface="DejaVu Sans"/>
              </a:rPr>
              <a:t>•  Состоят преимущественно из газов и льдов, в отличие от каменистых планет земной группы, и не имеют твёрдой поверхности.</a:t>
            </a:r>
          </a:p>
          <a:p>
            <a:pPr algn="l">
              <a:lnSpc>
                <a:spcPts val="2125"/>
              </a:lnSpc>
              <a:spcAft>
                <a:spcPts val="600"/>
              </a:spcAft>
            </a:pPr>
            <a:r>
              <a:rPr sz="1700">
                <a:solidFill>
                  <a:srgbClr val="0F172A"/>
                </a:solidFill>
                <a:latin typeface="DejaVu Sans"/>
              </a:rPr>
              <a:t>•  Обладают огромными размерами и массой; масса Юпитера превышает суммарную массу всех остальных планет.</a:t>
            </a:r>
          </a:p>
          <a:p>
            <a:pPr algn="l">
              <a:lnSpc>
                <a:spcPts val="2125"/>
              </a:lnSpc>
              <a:spcAft>
                <a:spcPts val="600"/>
              </a:spcAft>
            </a:pPr>
            <a:r>
              <a:rPr sz="1700">
                <a:solidFill>
                  <a:srgbClr val="0F172A"/>
                </a:solidFill>
                <a:latin typeface="DejaVu Sans"/>
              </a:rPr>
              <a:t>•  Окружены системами колец, наиболее выраженных у Сатурна.</a:t>
            </a:r>
          </a:p>
          <a:p>
            <a:pPr algn="l">
              <a:lnSpc>
                <a:spcPts val="2125"/>
              </a:lnSpc>
              <a:spcAft>
                <a:spcPts val="600"/>
              </a:spcAft>
            </a:pPr>
            <a:r>
              <a:rPr sz="1700">
                <a:solidFill>
                  <a:srgbClr val="0F172A"/>
                </a:solidFill>
                <a:latin typeface="DejaVu Sans"/>
              </a:rPr>
              <a:t>•  Имеют множество спутников, некоторые из которых сравнимы по размерам с планетами.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Юпитер: крупнейшая планета Солнечной системы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584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sz="1600" b="0" i="0">
                <a:solidFill>
                  <a:srgbClr val="64748B"/>
                </a:solidFill>
                <a:latin typeface="DejaVu Sans"/>
              </a:rPr>
              <a:t>Юпитер — крупнейшая планета Солнечной системы, относится к классу газовых гигантов.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2150199"/>
            <a:ext cx="7920000" cy="263420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Состоит в основном из водорода и гелия, твёрдой поверхности не имеет.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Знаменит гигантским атмосферным вихрем — Большим Красным Пятном, который наблюдают уже несколько столетий.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Обладает более чем 80 спутниками; крупнейшие — Ио, Европа, Ганимед и Каллисто — открыты Галилеем.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Мощное магнитное поле и система колец делают его одним из самых исследуемых объектов.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Сатурн: планета с яркой системой колец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378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Вторая по величине планета Солнечной системы после Юпитера.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Кольца состоят из миллиардов частиц льда, пыли и камней.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0000" y="1440000"/>
            <a:ext cx="378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Имеет более 80 спутников, среди которых выделяется Титан.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Титан обладает плотной атмосферой и жидкими морями на поверхности.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250"/>
              </a:lnSpc>
            </a:pPr>
            <a:r>
              <a:rPr sz="2600" b="1" i="0">
                <a:solidFill>
                  <a:srgbClr val="0F172A"/>
                </a:solidFill>
                <a:latin typeface="DejaVu Sans"/>
              </a:rPr>
              <a:t>Уран и Нептун: ледяные гиганты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584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sz="1600" b="0" i="0">
                <a:solidFill>
                  <a:srgbClr val="64748B"/>
                </a:solidFill>
                <a:latin typeface="DejaVu Sans"/>
              </a:rPr>
              <a:t>Уран и Нептун — самые далёкие планеты-гиганты, состоящие преимущественно из льдов.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2150199"/>
            <a:ext cx="7920000" cy="263420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Их состав включает водяной, аммиачный и метановый лёд, который окружает небольшое каменное ядро.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Уран вращается «лёжа на боку»: ось наклонена почти на 98 градусов, что приводит к экстремальной смене сезонов.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Нептун был открыт с помощью математических расчётов из-за его гравитационного влияния на орбиту Урана.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В атмосфере Нептуна зафиксированы самые сильные ветры в Солнечной системе — свыше 2000 км/ч.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250"/>
              </a:lnSpc>
            </a:pPr>
            <a:r>
              <a:rPr sz="2600" b="1" i="0">
                <a:solidFill>
                  <a:srgbClr val="0F172A"/>
                </a:solidFill>
                <a:latin typeface="DejaVu Sans"/>
              </a:rPr>
              <a:t>Карликовые планеты и пояс Койпера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sz="1600" b="0" i="0">
                <a:solidFill>
                  <a:srgbClr val="64748B"/>
                </a:solidFill>
                <a:latin typeface="DejaVu Sans"/>
              </a:rPr>
              <a:t>Карликовые планеты — это небольшие небесные тела, не сумевшие очистить свою орбиту от других объектов. Самый известный пример — Плутон, который до 2006 года считался девятой планетой.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2645999"/>
            <a:ext cx="7920000" cy="213840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1750"/>
              </a:lnSpc>
              <a:spcAft>
                <a:spcPts val="600"/>
              </a:spcAft>
            </a:pPr>
            <a:r>
              <a:rPr sz="1400">
                <a:solidFill>
                  <a:srgbClr val="0F172A"/>
                </a:solidFill>
                <a:latin typeface="DejaVu Sans"/>
              </a:rPr>
              <a:t>•  Пояс Койпера — область за орбитой Нептуна, похожая на пояс астероидов, но значительно больше и холоднее.</a:t>
            </a:r>
          </a:p>
          <a:p>
            <a:pPr algn="l">
              <a:lnSpc>
                <a:spcPts val="1750"/>
              </a:lnSpc>
              <a:spcAft>
                <a:spcPts val="600"/>
              </a:spcAft>
            </a:pPr>
            <a:r>
              <a:rPr sz="1400">
                <a:solidFill>
                  <a:srgbClr val="0F172A"/>
                </a:solidFill>
                <a:latin typeface="DejaVu Sans"/>
              </a:rPr>
              <a:t>•  В нём расположены тысячи ледяных тел, включая карликовые планеты, такие как Плутон, Хаумеа и Макемаке.</a:t>
            </a:r>
          </a:p>
          <a:p>
            <a:pPr algn="l">
              <a:lnSpc>
                <a:spcPts val="1750"/>
              </a:lnSpc>
              <a:spcAft>
                <a:spcPts val="600"/>
              </a:spcAft>
            </a:pPr>
            <a:r>
              <a:rPr sz="1400">
                <a:solidFill>
                  <a:srgbClr val="0F172A"/>
                </a:solidFill>
                <a:latin typeface="DejaVu Sans"/>
              </a:rPr>
              <a:t>•  Основной состав объектов — смесь водяного льда, замёрзших газов и каменного материала.</a:t>
            </a:r>
          </a:p>
          <a:p>
            <a:pPr algn="l">
              <a:lnSpc>
                <a:spcPts val="1750"/>
              </a:lnSpc>
              <a:spcAft>
                <a:spcPts val="600"/>
              </a:spcAft>
            </a:pPr>
            <a:r>
              <a:rPr sz="1400">
                <a:solidFill>
                  <a:srgbClr val="0F172A"/>
                </a:solidFill>
                <a:latin typeface="DejaVu Sans"/>
              </a:rPr>
              <a:t>•  Изучение пояса Койпера помогает понять процессы формирования Солнечной системы.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Малые тела: астероиды, кометы, метеороиды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378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Астероиды — каменные или металлические тела, большинство из которых расположены в главном поясе между орбитами Марса и Юпитера.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Кометы состоят из льда, пыли и камня; при приближении к Солнцу у них образуются яркие хвосты из газа и пыли.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0000" y="1440000"/>
            <a:ext cx="378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Метеороиды — мелкие частицы, часто осколки астероидов или комет, которые при сгорании в атмосфере Земли создают явление метеора.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Если метеороид не сгорает полностью и падает на поверхность планеты, его называют метеоритом.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Исследование Солнечной системы космическими аппаратами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sz="1600" b="0" i="0">
                <a:solidFill>
                  <a:srgbClr val="64748B"/>
                </a:solidFill>
                <a:latin typeface="DejaVu Sans"/>
              </a:rPr>
              <a:t>Космические аппараты расширяют знания о Солнечной системе.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896199"/>
            <a:ext cx="7920000" cy="288820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Автоматические станции «Вояджер» и «Кассини» исследовали Юпитер, Сатурн и их спутники.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Марсоходы, например «Кьюриосити», изучают грунт и ищут признаки жизни на Марсе.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Орбитальные телескопы «Хаббл» и «Джеймс Уэбб» наблюдают за дальними планетами и астероидами.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Зонды «Пионер» и «Новые горизонты» собрали данные о внешних планетах и Плутоне.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250"/>
              </a:lnSpc>
            </a:pPr>
            <a:r>
              <a:rPr sz="2600" b="1" i="0">
                <a:solidFill>
                  <a:srgbClr val="FBF8F3"/>
                </a:solidFill>
                <a:latin typeface="DejaVu Sans"/>
              </a:rPr>
              <a:t>Источники для проверки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500"/>
              </a:lnSpc>
              <a:spcAft>
                <a:spcPts val="600"/>
              </a:spcAft>
            </a:pPr>
            <a:r>
              <a:rPr sz="2000">
                <a:solidFill>
                  <a:srgbClr val="FBF8F3"/>
                </a:solidFill>
                <a:latin typeface="DejaVu Sans"/>
              </a:rPr>
              <a:t>•  NASA. About the Planets: https://science.nasa.gov/solar-system/planets/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160000"/>
            <a:ext cx="756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sz="3600" b="1" i="0">
                <a:solidFill>
                  <a:srgbClr val="0F172A"/>
                </a:solidFill>
                <a:latin typeface="DejaVu Sans"/>
              </a:rPr>
              <a:t>Спасибо за внимание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