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A1A1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slide_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4" y="0"/>
            <a:ext cx="12182287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A1A1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slide_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4" y="0"/>
            <a:ext cx="12182287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A1A1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slide_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4" y="0"/>
            <a:ext cx="12182287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A1A1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slide_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4" y="0"/>
            <a:ext cx="12182287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A1A1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slide_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4" y="0"/>
            <a:ext cx="12182287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A1A1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slide_0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4" y="0"/>
            <a:ext cx="12182287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A1A1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slide_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4" y="0"/>
            <a:ext cx="12182287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